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94" r:id="rId2"/>
  </p:sldIdLst>
  <p:sldSz cx="7559675" cy="10691813"/>
  <p:notesSz cx="6865938" cy="9998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C432951-C31E-486D-BDC8-685BCCD75AFA}">
          <p14:sldIdLst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009FAB"/>
    <a:srgbClr val="3C9F31"/>
    <a:srgbClr val="F2800E"/>
    <a:srgbClr val="FF47C2"/>
    <a:srgbClr val="FF9BDE"/>
    <a:srgbClr val="FF71D0"/>
    <a:srgbClr val="726C6C"/>
    <a:srgbClr val="EE8F3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707" autoAdjust="0"/>
  </p:normalViewPr>
  <p:slideViewPr>
    <p:cSldViewPr snapToGrid="0">
      <p:cViewPr varScale="1">
        <p:scale>
          <a:sx n="74" d="100"/>
          <a:sy n="74" d="100"/>
        </p:scale>
        <p:origin x="3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31" cy="500464"/>
          </a:xfrm>
          <a:prstGeom prst="rect">
            <a:avLst/>
          </a:prstGeom>
        </p:spPr>
        <p:txBody>
          <a:bodyPr vert="horz" lIns="92841" tIns="46422" rIns="92841" bIns="4642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772" y="0"/>
            <a:ext cx="2974531" cy="500464"/>
          </a:xfrm>
          <a:prstGeom prst="rect">
            <a:avLst/>
          </a:prstGeom>
        </p:spPr>
        <p:txBody>
          <a:bodyPr vert="horz" lIns="92841" tIns="46422" rIns="92841" bIns="46422" rtlCol="0"/>
          <a:lstStyle>
            <a:lvl1pPr algn="r">
              <a:defRPr sz="1200"/>
            </a:lvl1pPr>
          </a:lstStyle>
          <a:p>
            <a:fld id="{236D6C40-845F-4D73-90B5-ED086EEDC797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7611"/>
            <a:ext cx="2974531" cy="500464"/>
          </a:xfrm>
          <a:prstGeom prst="rect">
            <a:avLst/>
          </a:prstGeom>
        </p:spPr>
        <p:txBody>
          <a:bodyPr vert="horz" lIns="92841" tIns="46422" rIns="92841" bIns="4642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772" y="9497611"/>
            <a:ext cx="2974531" cy="500464"/>
          </a:xfrm>
          <a:prstGeom prst="rect">
            <a:avLst/>
          </a:prstGeom>
        </p:spPr>
        <p:txBody>
          <a:bodyPr vert="horz" lIns="92841" tIns="46422" rIns="92841" bIns="46422" rtlCol="0" anchor="b"/>
          <a:lstStyle>
            <a:lvl1pPr algn="r">
              <a:defRPr sz="1200"/>
            </a:lvl1pPr>
          </a:lstStyle>
          <a:p>
            <a:fld id="{0D668294-D58A-4BB0-873D-F348BCDFC08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80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11"/>
            <a:ext cx="2975241" cy="501639"/>
          </a:xfrm>
          <a:prstGeom prst="rect">
            <a:avLst/>
          </a:prstGeom>
        </p:spPr>
        <p:txBody>
          <a:bodyPr vert="horz" lIns="96503" tIns="48252" rIns="96503" bIns="48252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15" y="11"/>
            <a:ext cx="2975241" cy="501639"/>
          </a:xfrm>
          <a:prstGeom prst="rect">
            <a:avLst/>
          </a:prstGeom>
        </p:spPr>
        <p:txBody>
          <a:bodyPr vert="horz" lIns="96503" tIns="48252" rIns="96503" bIns="48252" rtlCol="0"/>
          <a:lstStyle>
            <a:lvl1pPr algn="r">
              <a:defRPr sz="1300"/>
            </a:lvl1pPr>
          </a:lstStyle>
          <a:p>
            <a:fld id="{CFDBBF21-7AEE-42D9-90C9-812C31DF4414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50950"/>
            <a:ext cx="2386012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3" tIns="48252" rIns="96503" bIns="4825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811593"/>
            <a:ext cx="5492750" cy="3936742"/>
          </a:xfrm>
          <a:prstGeom prst="rect">
            <a:avLst/>
          </a:prstGeom>
        </p:spPr>
        <p:txBody>
          <a:bodyPr vert="horz" lIns="96503" tIns="48252" rIns="96503" bIns="4825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96438"/>
            <a:ext cx="2975241" cy="501638"/>
          </a:xfrm>
          <a:prstGeom prst="rect">
            <a:avLst/>
          </a:prstGeom>
        </p:spPr>
        <p:txBody>
          <a:bodyPr vert="horz" lIns="96503" tIns="48252" rIns="96503" bIns="4825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15" y="9496438"/>
            <a:ext cx="2975241" cy="501638"/>
          </a:xfrm>
          <a:prstGeom prst="rect">
            <a:avLst/>
          </a:prstGeom>
        </p:spPr>
        <p:txBody>
          <a:bodyPr vert="horz" lIns="96503" tIns="48252" rIns="96503" bIns="48252" rtlCol="0" anchor="b"/>
          <a:lstStyle>
            <a:lvl1pPr algn="r">
              <a:defRPr sz="1300"/>
            </a:lvl1pPr>
          </a:lstStyle>
          <a:p>
            <a:fld id="{9E6A8197-8053-4FC3-8EAC-FD97F0BA87C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5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8197-8053-4FC3-8EAC-FD97F0BA87C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58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89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93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45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4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0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06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78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9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4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2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0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D7FB-56AE-4851-875E-10C71C5E99AB}" type="datetimeFigureOut">
              <a:rPr lang="fr-FR" smtClean="0"/>
              <a:t>19/01/2021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4DC4-501E-4636-84F8-8B7B48F93DE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5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101" r="-27410" b="4012"/>
          <a:stretch/>
        </p:blipFill>
        <p:spPr>
          <a:xfrm>
            <a:off x="5228828" y="1842659"/>
            <a:ext cx="3031889" cy="3048708"/>
          </a:xfrm>
          <a:prstGeom prst="ellipse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59730" y="798980"/>
            <a:ext cx="63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Raclette silicone 3 lames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9" y="839581"/>
            <a:ext cx="288131" cy="2881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6528" y="1115147"/>
            <a:ext cx="310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REF : 410M012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F811A2-93B3-49BA-8718-B80751A0E9F8}"/>
              </a:ext>
            </a:extLst>
          </p:cNvPr>
          <p:cNvSpPr txBox="1"/>
          <p:nvPr/>
        </p:nvSpPr>
        <p:spPr>
          <a:xfrm>
            <a:off x="835608" y="6299999"/>
            <a:ext cx="4927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Century Gothic" panose="020B0502020202020204" pitchFamily="34" charset="0"/>
              </a:rPr>
              <a:t>3 lames de séchage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Century Gothic" panose="020B0502020202020204" pitchFamily="34" charset="0"/>
              </a:rPr>
              <a:t>Anti-rayures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Century Gothic" panose="020B0502020202020204" pitchFamily="34" charset="0"/>
              </a:rPr>
              <a:t>Idéale pour les grandes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Century Gothic" panose="020B0502020202020204" pitchFamily="34" charset="0"/>
              </a:rPr>
              <a:t>Lame en silicone</a:t>
            </a:r>
            <a:endParaRPr lang="fr-FR" sz="1050" dirty="0">
              <a:latin typeface="Century Gothic" panose="020B0502020202020204" pitchFamily="34" charset="0"/>
            </a:endParaRPr>
          </a:p>
          <a:p>
            <a:endParaRPr lang="fr-FR" sz="1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5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4A6BD7-A392-479F-91B0-DEE015AF9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5956"/>
            <a:ext cx="7559675" cy="5515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0E796A-37B5-414C-99A0-D02D1F2D00C1}"/>
              </a:ext>
            </a:extLst>
          </p:cNvPr>
          <p:cNvSpPr txBox="1"/>
          <p:nvPr/>
        </p:nvSpPr>
        <p:spPr>
          <a:xfrm>
            <a:off x="250107" y="76246"/>
            <a:ext cx="334097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FICHE PRODUIT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140643-5253-431F-A074-9536685F1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5057"/>
            <a:ext cx="7559675" cy="4267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F57EB1A-31A7-45B4-A7AE-B8160EF9E915}"/>
              </a:ext>
            </a:extLst>
          </p:cNvPr>
          <p:cNvSpPr txBox="1"/>
          <p:nvPr/>
        </p:nvSpPr>
        <p:spPr>
          <a:xfrm>
            <a:off x="639355" y="10252492"/>
            <a:ext cx="617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ZA du Moulin – 18, route de Pontault – 77680 ROISSY EN BRIE - FRANCE</a:t>
            </a:r>
          </a:p>
        </p:txBody>
      </p:sp>
      <p:graphicFrame>
        <p:nvGraphicFramePr>
          <p:cNvPr id="16" name="Tableau 17">
            <a:extLst>
              <a:ext uri="{FF2B5EF4-FFF2-40B4-BE49-F238E27FC236}">
                <a16:creationId xmlns:a16="http://schemas.microsoft.com/office/drawing/2014/main" id="{08E16439-07C3-4747-A224-427CA19B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96715"/>
              </p:ext>
            </p:extLst>
          </p:nvPr>
        </p:nvGraphicFramePr>
        <p:xfrm>
          <a:off x="386366" y="8364587"/>
          <a:ext cx="6593983" cy="93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851">
                  <a:extLst>
                    <a:ext uri="{9D8B030D-6E8A-4147-A177-3AD203B41FA5}">
                      <a16:colId xmlns:a16="http://schemas.microsoft.com/office/drawing/2014/main" val="643727107"/>
                    </a:ext>
                  </a:extLst>
                </a:gridCol>
                <a:gridCol w="3706132">
                  <a:extLst>
                    <a:ext uri="{9D8B030D-6E8A-4147-A177-3AD203B41FA5}">
                      <a16:colId xmlns:a16="http://schemas.microsoft.com/office/drawing/2014/main" val="833460245"/>
                    </a:ext>
                  </a:extLst>
                </a:gridCol>
              </a:tblGrid>
              <a:tr h="27551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entury Gothic" panose="020B0502020202020204" pitchFamily="34" charset="0"/>
                        </a:rPr>
                        <a:t>CARACTERISTIQUES </a:t>
                      </a:r>
                      <a:r>
                        <a:rPr lang="fr-FR" sz="1400">
                          <a:latin typeface="Century Gothic" panose="020B0502020202020204" pitchFamily="34" charset="0"/>
                        </a:rPr>
                        <a:t>TECHNIQUES </a:t>
                      </a:r>
                      <a:endParaRPr lang="fr-F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93686"/>
                  </a:ext>
                </a:extLst>
              </a:tr>
              <a:tr h="247967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Dimensions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 x 10 cm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956964"/>
                  </a:ext>
                </a:extLst>
              </a:tr>
              <a:tr h="35895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Matière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Silicone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2615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4CB0436-5687-49CC-8867-7190B673ACFF}"/>
              </a:ext>
            </a:extLst>
          </p:cNvPr>
          <p:cNvSpPr/>
          <p:nvPr/>
        </p:nvSpPr>
        <p:spPr>
          <a:xfrm>
            <a:off x="3779835" y="4391813"/>
            <a:ext cx="1448993" cy="117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boîtier&#10;&#10;Description générée automatiquement">
            <a:extLst>
              <a:ext uri="{FF2B5EF4-FFF2-40B4-BE49-F238E27FC236}">
                <a16:creationId xmlns:a16="http://schemas.microsoft.com/office/drawing/2014/main" id="{3F3030BB-3E36-4306-A408-9BE283BAF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115820"/>
            <a:ext cx="4571307" cy="34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37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25283</TotalTime>
  <Words>49</Words>
  <Application>Microsoft Office PowerPoint</Application>
  <PresentationFormat>Personnalisé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poste11</dc:creator>
  <cp:lastModifiedBy>adv3</cp:lastModifiedBy>
  <cp:revision>1223</cp:revision>
  <cp:lastPrinted>2017-01-23T09:11:38Z</cp:lastPrinted>
  <dcterms:created xsi:type="dcterms:W3CDTF">2014-01-07T13:50:41Z</dcterms:created>
  <dcterms:modified xsi:type="dcterms:W3CDTF">2021-01-19T07:40:37Z</dcterms:modified>
</cp:coreProperties>
</file>